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71" r:id="rId15"/>
    <p:sldId id="257" r:id="rId16"/>
    <p:sldId id="269" r:id="rId1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8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4.png>
</file>

<file path=ppt/media/image6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ECAE5D-E9AA-4FE9-A1BD-3E6863F0C2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402E69C-1597-463F-9CF6-F43F5955E9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B836E78-1165-4F06-9398-7D73F7BA6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42A1-DF2A-4C36-84D2-FDAB4EA1192E}" type="datetimeFigureOut">
              <a:rPr lang="zh-TW" altLang="en-US" smtClean="0"/>
              <a:t>2025/1/15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77FC53C-8863-4E03-9A40-47E0B6F5F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AF341F8-7E49-48A9-856F-78F7900D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E83CD-7C7D-4012-B06B-D9E8323A04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0494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C557FC-0384-4529-AF8C-3E98C2010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75E96A9-BF54-415E-8370-6DA9108C27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76825E5-A242-472B-A7C5-3C7A206B3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42A1-DF2A-4C36-84D2-FDAB4EA1192E}" type="datetimeFigureOut">
              <a:rPr lang="zh-TW" altLang="en-US" smtClean="0"/>
              <a:t>2025/1/15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719191A-9C20-4C67-820A-3ABD91A52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55D164E-CC33-483A-8025-1D2720D2E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E83CD-7C7D-4012-B06B-D9E8323A04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535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DC1E4-9BD4-4CFE-882D-7E57E23656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71C0DC3-E687-4E4A-A854-01B11DD200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36C00FC-63AB-495B-A9B9-E255F08CC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42A1-DF2A-4C36-84D2-FDAB4EA1192E}" type="datetimeFigureOut">
              <a:rPr lang="zh-TW" altLang="en-US" smtClean="0"/>
              <a:t>2025/1/15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9FE4719-FF5A-49C1-8137-A3852B489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0839B4D-4A9D-4B49-BC3A-FE4C24793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E83CD-7C7D-4012-B06B-D9E8323A04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8006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91F3CE-54BE-4C5E-B4B9-E269609D5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7BE29D-58E0-4528-B8A7-D43F35BDE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EFD49A5-D94C-40EA-883F-3CE71FDF3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42A1-DF2A-4C36-84D2-FDAB4EA1192E}" type="datetimeFigureOut">
              <a:rPr lang="zh-TW" altLang="en-US" smtClean="0"/>
              <a:t>2025/1/15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8D80C52-86D4-499B-8540-512293B8E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91D9D37-22E1-44B6-8032-9172268E2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E83CD-7C7D-4012-B06B-D9E8323A04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156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B2E360-6154-460B-9A6E-7B90587D0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6C78C78-B988-46BB-B644-94E2F5D7DA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8F7B39E-7CA7-4FFC-BEFC-C3210901D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42A1-DF2A-4C36-84D2-FDAB4EA1192E}" type="datetimeFigureOut">
              <a:rPr lang="zh-TW" altLang="en-US" smtClean="0"/>
              <a:t>2025/1/15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A4F4841-003F-4925-B407-D856425A1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6FAA0D-AC82-4691-B842-BFE2528CC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E83CD-7C7D-4012-B06B-D9E8323A04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2151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0E6547-B4ED-498D-9E3A-08F2D0D07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C194F8-56BE-4D55-BE19-08ED9B4CB2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98822D8-7928-40CE-86F7-39CDAE4000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6FD4F9D-93FA-4088-B583-00B63542B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42A1-DF2A-4C36-84D2-FDAB4EA1192E}" type="datetimeFigureOut">
              <a:rPr lang="zh-TW" altLang="en-US" smtClean="0"/>
              <a:t>2025/1/15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1ED8669-8F92-4F1A-BEF6-372ED18A3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DBAA0A1-F8DE-493B-898B-6EFAC7D4D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E83CD-7C7D-4012-B06B-D9E8323A04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9966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B35CBB-1E6B-4218-A1B5-EEF9E0BA5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9CE76E0-2B4B-4E07-B45E-2867A299D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51E6BF1-E845-4E87-A615-36C5DB499C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98C23E3-B1FB-4135-8C3B-5A2A375DFB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E6A1FF4-C58E-48FE-B418-7860DD15EF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830F4EF-45D0-40BA-B52F-CEE0E2526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42A1-DF2A-4C36-84D2-FDAB4EA1192E}" type="datetimeFigureOut">
              <a:rPr lang="zh-TW" altLang="en-US" smtClean="0"/>
              <a:t>2025/1/15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92FFF4F-1A10-49FA-9049-82714020E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D2560CC-4EDC-4C40-B311-DB7C601E0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E83CD-7C7D-4012-B06B-D9E8323A04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5637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79E8F9B-A16A-4350-9515-8F238BAA2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3C8431F-C25A-4794-A5D8-7A68421CD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42A1-DF2A-4C36-84D2-FDAB4EA1192E}" type="datetimeFigureOut">
              <a:rPr lang="zh-TW" altLang="en-US" smtClean="0"/>
              <a:t>2025/1/15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5C24487-7D05-402B-AF60-F13CB7114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15A61C9-D414-484F-B299-A26BAAF1E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E83CD-7C7D-4012-B06B-D9E8323A04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5506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8B42AA5-5B58-4891-BA95-B210046A7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42A1-DF2A-4C36-84D2-FDAB4EA1192E}" type="datetimeFigureOut">
              <a:rPr lang="zh-TW" altLang="en-US" smtClean="0"/>
              <a:t>2025/1/15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0DB36D3-7634-4D81-B1D7-D5B152F99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3D0D6CC-8870-4B1B-8DC3-72F0707F0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E83CD-7C7D-4012-B06B-D9E8323A04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4602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D2DFB1-CC72-4DD5-8DEA-BF34BA8E3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0FFF714-4E61-4A09-8ED5-49D342D37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D4D20FC-CF77-4A15-9610-D8BC5E3429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B108ED8-141B-4E32-9801-97E71F5B6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42A1-DF2A-4C36-84D2-FDAB4EA1192E}" type="datetimeFigureOut">
              <a:rPr lang="zh-TW" altLang="en-US" smtClean="0"/>
              <a:t>2025/1/15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51AF0B9-3D45-489C-88A6-9D172A8AA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1817A87-3DDE-4118-AED1-2103284C3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E83CD-7C7D-4012-B06B-D9E8323A04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4155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5AC4E3-DD0E-4E65-ACA7-28A3C92E3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605F4C7-823E-4E45-9767-474E5AA289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B16BFD3-7633-4436-86FA-C8D6DA2A04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99EDB1A-DFBC-4618-9653-70D4A4825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42A1-DF2A-4C36-84D2-FDAB4EA1192E}" type="datetimeFigureOut">
              <a:rPr lang="zh-TW" altLang="en-US" smtClean="0"/>
              <a:t>2025/1/15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446C72E-ACC3-4E22-A88E-F067FB4F8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2267908-1D7B-4047-97B6-30D909254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E83CD-7C7D-4012-B06B-D9E8323A04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1989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5C6E96C-9D97-4EF5-9E02-4E9D5A98F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CE52DEA-4C9A-42CE-88A6-20D25AC2F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CB9BB9-EEAE-47DB-AB31-1893303CB3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7642A1-DF2A-4C36-84D2-FDAB4EA1192E}" type="datetimeFigureOut">
              <a:rPr lang="zh-TW" altLang="en-US" smtClean="0"/>
              <a:t>2025/1/15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C2D05D5-FBC0-4D20-8F59-9F2336C89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DBA07D8-5B59-4060-A120-D15239643F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6E83CD-7C7D-4012-B06B-D9E8323A04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5882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9B2FFFD7-0361-43F4-AEA7-6042D9D716E9}"/>
              </a:ext>
            </a:extLst>
          </p:cNvPr>
          <p:cNvSpPr/>
          <p:nvPr/>
        </p:nvSpPr>
        <p:spPr>
          <a:xfrm>
            <a:off x="651641" y="472966"/>
            <a:ext cx="11014842" cy="59173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699F48AD-0B4E-4032-B413-A3A884F448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80" t="18238" r="16393" b="18238"/>
          <a:stretch/>
        </p:blipFill>
        <p:spPr>
          <a:xfrm>
            <a:off x="2123087" y="1046153"/>
            <a:ext cx="7975851" cy="497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346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E0398D26-06D8-4FDF-AB43-A76914275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7649" y="1893928"/>
            <a:ext cx="5224915" cy="3070144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9B2FFFD7-0361-43F4-AEA7-6042D9D716E9}"/>
              </a:ext>
            </a:extLst>
          </p:cNvPr>
          <p:cNvSpPr/>
          <p:nvPr/>
        </p:nvSpPr>
        <p:spPr>
          <a:xfrm>
            <a:off x="651641" y="472966"/>
            <a:ext cx="11014842" cy="59173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8828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DB4A4D18-74FF-4C16-891D-68D3CC78A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9184" y="1618629"/>
            <a:ext cx="4105205" cy="3105769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9B2FFFD7-0361-43F4-AEA7-6042D9D716E9}"/>
              </a:ext>
            </a:extLst>
          </p:cNvPr>
          <p:cNvSpPr/>
          <p:nvPr/>
        </p:nvSpPr>
        <p:spPr>
          <a:xfrm>
            <a:off x="651641" y="472966"/>
            <a:ext cx="11014842" cy="59173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50D47781-C146-4EDB-BA27-B18721A21B28}"/>
              </a:ext>
            </a:extLst>
          </p:cNvPr>
          <p:cNvSpPr txBox="1">
            <a:spLocks/>
          </p:cNvSpPr>
          <p:nvPr/>
        </p:nvSpPr>
        <p:spPr>
          <a:xfrm>
            <a:off x="3216165" y="4724400"/>
            <a:ext cx="1781223" cy="35209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COM0 </a:t>
            </a:r>
            <a:r>
              <a:rPr lang="en-US" sz="12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(top, SER0)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COM1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sz="120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(bottom, SER1)</a:t>
            </a:r>
            <a:endParaRPr kumimoji="0" lang="en-US" sz="160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C84370C7-0B46-4C58-BC70-7E04CA5E851F}"/>
              </a:ext>
            </a:extLst>
          </p:cNvPr>
          <p:cNvCxnSpPr>
            <a:cxnSpLocks/>
          </p:cNvCxnSpPr>
          <p:nvPr/>
        </p:nvCxnSpPr>
        <p:spPr>
          <a:xfrm flipH="1">
            <a:off x="4432132" y="2974428"/>
            <a:ext cx="3232" cy="1749972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CFB6B4F6-3EB2-48D7-B21B-38C65553779B}"/>
              </a:ext>
            </a:extLst>
          </p:cNvPr>
          <p:cNvCxnSpPr>
            <a:cxnSpLocks/>
          </p:cNvCxnSpPr>
          <p:nvPr/>
        </p:nvCxnSpPr>
        <p:spPr>
          <a:xfrm>
            <a:off x="5423341" y="3226676"/>
            <a:ext cx="0" cy="1498108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3">
            <a:extLst>
              <a:ext uri="{FF2B5EF4-FFF2-40B4-BE49-F238E27FC236}">
                <a16:creationId xmlns:a16="http://schemas.microsoft.com/office/drawing/2014/main" id="{387D1373-2D9C-4247-8F94-48B0E1A593D6}"/>
              </a:ext>
            </a:extLst>
          </p:cNvPr>
          <p:cNvSpPr txBox="1">
            <a:spLocks/>
          </p:cNvSpPr>
          <p:nvPr/>
        </p:nvSpPr>
        <p:spPr>
          <a:xfrm>
            <a:off x="5273270" y="4724399"/>
            <a:ext cx="2000201" cy="56230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UART1 </a:t>
            </a:r>
            <a:r>
              <a:rPr lang="en-US" sz="12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(top)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60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93AB69E1-EB57-4E7B-9214-A8D68F28FB49}"/>
              </a:ext>
            </a:extLst>
          </p:cNvPr>
          <p:cNvCxnSpPr>
            <a:cxnSpLocks/>
          </p:cNvCxnSpPr>
          <p:nvPr/>
        </p:nvCxnSpPr>
        <p:spPr>
          <a:xfrm flipH="1">
            <a:off x="4024007" y="1870840"/>
            <a:ext cx="1322683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13">
            <a:extLst>
              <a:ext uri="{FF2B5EF4-FFF2-40B4-BE49-F238E27FC236}">
                <a16:creationId xmlns:a16="http://schemas.microsoft.com/office/drawing/2014/main" id="{F5226488-47C1-41CC-A97A-6F0B1BC6B077}"/>
              </a:ext>
            </a:extLst>
          </p:cNvPr>
          <p:cNvSpPr txBox="1">
            <a:spLocks/>
          </p:cNvSpPr>
          <p:nvPr/>
        </p:nvSpPr>
        <p:spPr>
          <a:xfrm>
            <a:off x="1950235" y="1755227"/>
            <a:ext cx="2000201" cy="56230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UART2</a:t>
            </a:r>
            <a:endParaRPr lang="en-US" sz="1200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60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758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9B2FFFD7-0361-43F4-AEA7-6042D9D716E9}"/>
              </a:ext>
            </a:extLst>
          </p:cNvPr>
          <p:cNvSpPr/>
          <p:nvPr/>
        </p:nvSpPr>
        <p:spPr>
          <a:xfrm>
            <a:off x="651641" y="472966"/>
            <a:ext cx="11014842" cy="59173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CFB6B4F6-3EB2-48D7-B21B-38C65553779B}"/>
              </a:ext>
            </a:extLst>
          </p:cNvPr>
          <p:cNvCxnSpPr>
            <a:cxnSpLocks/>
          </p:cNvCxnSpPr>
          <p:nvPr/>
        </p:nvCxnSpPr>
        <p:spPr>
          <a:xfrm>
            <a:off x="7535917" y="3373822"/>
            <a:ext cx="0" cy="1103586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3">
            <a:extLst>
              <a:ext uri="{FF2B5EF4-FFF2-40B4-BE49-F238E27FC236}">
                <a16:creationId xmlns:a16="http://schemas.microsoft.com/office/drawing/2014/main" id="{387D1373-2D9C-4247-8F94-48B0E1A593D6}"/>
              </a:ext>
            </a:extLst>
          </p:cNvPr>
          <p:cNvSpPr txBox="1">
            <a:spLocks/>
          </p:cNvSpPr>
          <p:nvPr/>
        </p:nvSpPr>
        <p:spPr>
          <a:xfrm>
            <a:off x="7176272" y="4491656"/>
            <a:ext cx="936853" cy="25221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PWR_BTN</a:t>
            </a:r>
            <a:endParaRPr kumimoji="0" lang="en-US" sz="160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8A2F859A-23C9-4064-A263-EFEF0942805A}"/>
              </a:ext>
            </a:extLst>
          </p:cNvPr>
          <p:cNvCxnSpPr>
            <a:cxnSpLocks/>
          </p:cNvCxnSpPr>
          <p:nvPr/>
        </p:nvCxnSpPr>
        <p:spPr>
          <a:xfrm>
            <a:off x="6475804" y="3373822"/>
            <a:ext cx="0" cy="1103586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13">
            <a:extLst>
              <a:ext uri="{FF2B5EF4-FFF2-40B4-BE49-F238E27FC236}">
                <a16:creationId xmlns:a16="http://schemas.microsoft.com/office/drawing/2014/main" id="{2ECA91D5-35FB-4EBF-9427-3777986B5BA9}"/>
              </a:ext>
            </a:extLst>
          </p:cNvPr>
          <p:cNvSpPr txBox="1">
            <a:spLocks/>
          </p:cNvSpPr>
          <p:nvPr/>
        </p:nvSpPr>
        <p:spPr>
          <a:xfrm>
            <a:off x="6137423" y="4491656"/>
            <a:ext cx="936853" cy="25221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RST_BTN</a:t>
            </a:r>
            <a:endParaRPr kumimoji="0" lang="en-US" sz="160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EACC6257-800F-4C42-85EB-5519D0E5CC3C}"/>
              </a:ext>
            </a:extLst>
          </p:cNvPr>
          <p:cNvCxnSpPr>
            <a:cxnSpLocks/>
          </p:cNvCxnSpPr>
          <p:nvPr/>
        </p:nvCxnSpPr>
        <p:spPr>
          <a:xfrm>
            <a:off x="5497528" y="4270622"/>
            <a:ext cx="0" cy="199698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13">
            <a:extLst>
              <a:ext uri="{FF2B5EF4-FFF2-40B4-BE49-F238E27FC236}">
                <a16:creationId xmlns:a16="http://schemas.microsoft.com/office/drawing/2014/main" id="{2BDA0984-156A-4C22-BA55-07B2392B77B8}"/>
              </a:ext>
            </a:extLst>
          </p:cNvPr>
          <p:cNvSpPr txBox="1">
            <a:spLocks/>
          </p:cNvSpPr>
          <p:nvPr/>
        </p:nvSpPr>
        <p:spPr>
          <a:xfrm>
            <a:off x="5159147" y="4491656"/>
            <a:ext cx="936853" cy="25221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SLP_BTN</a:t>
            </a:r>
            <a:endParaRPr kumimoji="0" lang="en-US" sz="160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95D86353-2DF6-457E-A6F1-C9CD5049D599}"/>
              </a:ext>
            </a:extLst>
          </p:cNvPr>
          <p:cNvCxnSpPr>
            <a:cxnSpLocks/>
          </p:cNvCxnSpPr>
          <p:nvPr/>
        </p:nvCxnSpPr>
        <p:spPr>
          <a:xfrm>
            <a:off x="4600447" y="4153592"/>
            <a:ext cx="0" cy="309568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13">
            <a:extLst>
              <a:ext uri="{FF2B5EF4-FFF2-40B4-BE49-F238E27FC236}">
                <a16:creationId xmlns:a16="http://schemas.microsoft.com/office/drawing/2014/main" id="{5B954E4E-5701-4219-8BBF-C715DC3B740F}"/>
              </a:ext>
            </a:extLst>
          </p:cNvPr>
          <p:cNvSpPr txBox="1">
            <a:spLocks/>
          </p:cNvSpPr>
          <p:nvPr/>
        </p:nvSpPr>
        <p:spPr>
          <a:xfrm>
            <a:off x="4219533" y="4477408"/>
            <a:ext cx="936853" cy="25221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LID_BTN</a:t>
            </a:r>
            <a:endParaRPr kumimoji="0" lang="en-US" sz="160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346BC26D-F52B-40C9-B72B-F17A0826A429}"/>
              </a:ext>
            </a:extLst>
          </p:cNvPr>
          <p:cNvCxnSpPr>
            <a:cxnSpLocks/>
          </p:cNvCxnSpPr>
          <p:nvPr/>
        </p:nvCxnSpPr>
        <p:spPr>
          <a:xfrm>
            <a:off x="6178379" y="4078012"/>
            <a:ext cx="0" cy="199698"/>
          </a:xfrm>
          <a:prstGeom prst="straightConnector1">
            <a:avLst/>
          </a:prstGeom>
          <a:ln w="19050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B5A48A8B-0FC3-4ACD-92A8-DA9F027E2F49}"/>
              </a:ext>
            </a:extLst>
          </p:cNvPr>
          <p:cNvCxnSpPr>
            <a:cxnSpLocks/>
          </p:cNvCxnSpPr>
          <p:nvPr/>
        </p:nvCxnSpPr>
        <p:spPr>
          <a:xfrm flipH="1">
            <a:off x="5497528" y="4263462"/>
            <a:ext cx="681714" cy="0"/>
          </a:xfrm>
          <a:prstGeom prst="straightConnector1">
            <a:avLst/>
          </a:prstGeom>
          <a:ln w="19050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C27F776A-B573-41EC-A83F-2A9A7242503B}"/>
              </a:ext>
            </a:extLst>
          </p:cNvPr>
          <p:cNvCxnSpPr>
            <a:cxnSpLocks/>
          </p:cNvCxnSpPr>
          <p:nvPr/>
        </p:nvCxnSpPr>
        <p:spPr>
          <a:xfrm>
            <a:off x="5898389" y="3992450"/>
            <a:ext cx="0" cy="161336"/>
          </a:xfrm>
          <a:prstGeom prst="straightConnector1">
            <a:avLst/>
          </a:prstGeom>
          <a:ln w="19050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D9468C12-3784-48EF-8123-32C75810191F}"/>
              </a:ext>
            </a:extLst>
          </p:cNvPr>
          <p:cNvCxnSpPr>
            <a:cxnSpLocks/>
          </p:cNvCxnSpPr>
          <p:nvPr/>
        </p:nvCxnSpPr>
        <p:spPr>
          <a:xfrm flipH="1">
            <a:off x="4600447" y="4153592"/>
            <a:ext cx="1297943" cy="0"/>
          </a:xfrm>
          <a:prstGeom prst="straightConnector1">
            <a:avLst/>
          </a:prstGeom>
          <a:ln w="19050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圖片 2">
            <a:extLst>
              <a:ext uri="{FF2B5EF4-FFF2-40B4-BE49-F238E27FC236}">
                <a16:creationId xmlns:a16="http://schemas.microsoft.com/office/drawing/2014/main" id="{D1109A2E-D0E8-466A-B55C-AA689F3E3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198291" y="1156201"/>
            <a:ext cx="1969247" cy="3902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777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C013D944-5869-4EAC-A92E-60F16B8212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47"/>
          <a:stretch/>
        </p:blipFill>
        <p:spPr>
          <a:xfrm>
            <a:off x="3781365" y="2567972"/>
            <a:ext cx="4114039" cy="1907966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9B2FFFD7-0361-43F4-AEA7-6042D9D716E9}"/>
              </a:ext>
            </a:extLst>
          </p:cNvPr>
          <p:cNvSpPr/>
          <p:nvPr/>
        </p:nvSpPr>
        <p:spPr>
          <a:xfrm>
            <a:off x="651641" y="472966"/>
            <a:ext cx="11014842" cy="59173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CFB6B4F6-3EB2-48D7-B21B-38C65553779B}"/>
              </a:ext>
            </a:extLst>
          </p:cNvPr>
          <p:cNvCxnSpPr>
            <a:cxnSpLocks/>
          </p:cNvCxnSpPr>
          <p:nvPr/>
        </p:nvCxnSpPr>
        <p:spPr>
          <a:xfrm>
            <a:off x="7758495" y="2907980"/>
            <a:ext cx="374706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3">
            <a:extLst>
              <a:ext uri="{FF2B5EF4-FFF2-40B4-BE49-F238E27FC236}">
                <a16:creationId xmlns:a16="http://schemas.microsoft.com/office/drawing/2014/main" id="{387D1373-2D9C-4247-8F94-48B0E1A593D6}"/>
              </a:ext>
            </a:extLst>
          </p:cNvPr>
          <p:cNvSpPr txBox="1">
            <a:spLocks/>
          </p:cNvSpPr>
          <p:nvPr/>
        </p:nvSpPr>
        <p:spPr>
          <a:xfrm>
            <a:off x="8207632" y="3737346"/>
            <a:ext cx="936853" cy="25221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PORT 80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8A2F859A-23C9-4064-A263-EFEF0942805A}"/>
              </a:ext>
            </a:extLst>
          </p:cNvPr>
          <p:cNvCxnSpPr>
            <a:cxnSpLocks/>
          </p:cNvCxnSpPr>
          <p:nvPr/>
        </p:nvCxnSpPr>
        <p:spPr>
          <a:xfrm flipV="1">
            <a:off x="6316316" y="2307267"/>
            <a:ext cx="0" cy="600712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13">
            <a:extLst>
              <a:ext uri="{FF2B5EF4-FFF2-40B4-BE49-F238E27FC236}">
                <a16:creationId xmlns:a16="http://schemas.microsoft.com/office/drawing/2014/main" id="{5B954E4E-5701-4219-8BBF-C715DC3B740F}"/>
              </a:ext>
            </a:extLst>
          </p:cNvPr>
          <p:cNvSpPr txBox="1">
            <a:spLocks/>
          </p:cNvSpPr>
          <p:nvPr/>
        </p:nvSpPr>
        <p:spPr>
          <a:xfrm>
            <a:off x="4531464" y="2002629"/>
            <a:ext cx="3464211" cy="26978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S3   5VSB   WDT+   HDD+   PWR_ON    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2CD648A9-F232-4F28-A52C-64B250FFDD0D}"/>
              </a:ext>
            </a:extLst>
          </p:cNvPr>
          <p:cNvCxnSpPr>
            <a:cxnSpLocks/>
          </p:cNvCxnSpPr>
          <p:nvPr/>
        </p:nvCxnSpPr>
        <p:spPr>
          <a:xfrm>
            <a:off x="7744101" y="3872284"/>
            <a:ext cx="374706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ontent Placeholder 13">
            <a:extLst>
              <a:ext uri="{FF2B5EF4-FFF2-40B4-BE49-F238E27FC236}">
                <a16:creationId xmlns:a16="http://schemas.microsoft.com/office/drawing/2014/main" id="{E2EF03F1-5B19-42F0-9D90-1F0B94763B6E}"/>
              </a:ext>
            </a:extLst>
          </p:cNvPr>
          <p:cNvSpPr txBox="1">
            <a:spLocks/>
          </p:cNvSpPr>
          <p:nvPr/>
        </p:nvSpPr>
        <p:spPr>
          <a:xfrm>
            <a:off x="8207631" y="2781875"/>
            <a:ext cx="936853" cy="25221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BMC_LED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B4A6BE6-793C-40EA-99B1-BB20D5E2C8E2}"/>
              </a:ext>
            </a:extLst>
          </p:cNvPr>
          <p:cNvSpPr/>
          <p:nvPr/>
        </p:nvSpPr>
        <p:spPr>
          <a:xfrm>
            <a:off x="5497527" y="2907979"/>
            <a:ext cx="1498695" cy="58481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9643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圖片 14">
            <a:extLst>
              <a:ext uri="{FF2B5EF4-FFF2-40B4-BE49-F238E27FC236}">
                <a16:creationId xmlns:a16="http://schemas.microsoft.com/office/drawing/2014/main" id="{71C581B9-B1FE-4B35-A2F6-D15EFB9AF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077410" y="1997592"/>
            <a:ext cx="1898515" cy="2990407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9B2FFFD7-0361-43F4-AEA7-6042D9D716E9}"/>
              </a:ext>
            </a:extLst>
          </p:cNvPr>
          <p:cNvSpPr/>
          <p:nvPr/>
        </p:nvSpPr>
        <p:spPr>
          <a:xfrm>
            <a:off x="651641" y="472966"/>
            <a:ext cx="11014842" cy="59173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CFB6B4F6-3EB2-48D7-B21B-38C65553779B}"/>
              </a:ext>
            </a:extLst>
          </p:cNvPr>
          <p:cNvCxnSpPr>
            <a:cxnSpLocks/>
          </p:cNvCxnSpPr>
          <p:nvPr/>
        </p:nvCxnSpPr>
        <p:spPr>
          <a:xfrm>
            <a:off x="7758495" y="2907980"/>
            <a:ext cx="374706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3">
            <a:extLst>
              <a:ext uri="{FF2B5EF4-FFF2-40B4-BE49-F238E27FC236}">
                <a16:creationId xmlns:a16="http://schemas.microsoft.com/office/drawing/2014/main" id="{387D1373-2D9C-4247-8F94-48B0E1A593D6}"/>
              </a:ext>
            </a:extLst>
          </p:cNvPr>
          <p:cNvSpPr txBox="1">
            <a:spLocks/>
          </p:cNvSpPr>
          <p:nvPr/>
        </p:nvSpPr>
        <p:spPr>
          <a:xfrm>
            <a:off x="7740316" y="3476272"/>
            <a:ext cx="936853" cy="25221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U36</a:t>
            </a:r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8A2F859A-23C9-4064-A263-EFEF0942805A}"/>
              </a:ext>
            </a:extLst>
          </p:cNvPr>
          <p:cNvCxnSpPr>
            <a:cxnSpLocks/>
          </p:cNvCxnSpPr>
          <p:nvPr/>
        </p:nvCxnSpPr>
        <p:spPr>
          <a:xfrm flipV="1">
            <a:off x="6316316" y="2307267"/>
            <a:ext cx="0" cy="600712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13">
            <a:extLst>
              <a:ext uri="{FF2B5EF4-FFF2-40B4-BE49-F238E27FC236}">
                <a16:creationId xmlns:a16="http://schemas.microsoft.com/office/drawing/2014/main" id="{5B954E4E-5701-4219-8BBF-C715DC3B740F}"/>
              </a:ext>
            </a:extLst>
          </p:cNvPr>
          <p:cNvSpPr txBox="1">
            <a:spLocks/>
          </p:cNvSpPr>
          <p:nvPr/>
        </p:nvSpPr>
        <p:spPr>
          <a:xfrm>
            <a:off x="4531464" y="2002629"/>
            <a:ext cx="3464211" cy="26978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S3   5VSB   WDT+   HDD+   PWR_ON    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2CD648A9-F232-4F28-A52C-64B250FFDD0D}"/>
              </a:ext>
            </a:extLst>
          </p:cNvPr>
          <p:cNvCxnSpPr>
            <a:cxnSpLocks/>
          </p:cNvCxnSpPr>
          <p:nvPr/>
        </p:nvCxnSpPr>
        <p:spPr>
          <a:xfrm>
            <a:off x="5731804" y="3612191"/>
            <a:ext cx="194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ontent Placeholder 13">
            <a:extLst>
              <a:ext uri="{FF2B5EF4-FFF2-40B4-BE49-F238E27FC236}">
                <a16:creationId xmlns:a16="http://schemas.microsoft.com/office/drawing/2014/main" id="{E2EF03F1-5B19-42F0-9D90-1F0B94763B6E}"/>
              </a:ext>
            </a:extLst>
          </p:cNvPr>
          <p:cNvSpPr txBox="1">
            <a:spLocks/>
          </p:cNvSpPr>
          <p:nvPr/>
        </p:nvSpPr>
        <p:spPr>
          <a:xfrm>
            <a:off x="8207631" y="2781875"/>
            <a:ext cx="936853" cy="25221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BMC_LED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B4A6BE6-793C-40EA-99B1-BB20D5E2C8E2}"/>
              </a:ext>
            </a:extLst>
          </p:cNvPr>
          <p:cNvSpPr/>
          <p:nvPr/>
        </p:nvSpPr>
        <p:spPr>
          <a:xfrm>
            <a:off x="5497527" y="2907979"/>
            <a:ext cx="1498695" cy="58481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Content Placeholder 13">
            <a:extLst>
              <a:ext uri="{FF2B5EF4-FFF2-40B4-BE49-F238E27FC236}">
                <a16:creationId xmlns:a16="http://schemas.microsoft.com/office/drawing/2014/main" id="{A4A87A37-BBAA-457F-9F3C-5FC449F71FFB}"/>
              </a:ext>
            </a:extLst>
          </p:cNvPr>
          <p:cNvSpPr txBox="1">
            <a:spLocks/>
          </p:cNvSpPr>
          <p:nvPr/>
        </p:nvSpPr>
        <p:spPr>
          <a:xfrm>
            <a:off x="3374346" y="3493969"/>
            <a:ext cx="936853" cy="25221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U75</a:t>
            </a: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5D95B5B1-2D64-47B1-A1C6-43F2263DFBA1}"/>
              </a:ext>
            </a:extLst>
          </p:cNvPr>
          <p:cNvCxnSpPr>
            <a:cxnSpLocks/>
          </p:cNvCxnSpPr>
          <p:nvPr/>
        </p:nvCxnSpPr>
        <p:spPr>
          <a:xfrm flipH="1">
            <a:off x="4373261" y="3620074"/>
            <a:ext cx="972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21464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20F4B7D6-8A33-461B-98E5-10C24C6B1E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98" t="18238" r="24968" b="22299"/>
          <a:stretch/>
        </p:blipFill>
        <p:spPr>
          <a:xfrm>
            <a:off x="6211614" y="1098705"/>
            <a:ext cx="5717628" cy="4660589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34063305-9477-40EB-BDA7-CA91EDF792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80" t="18238" r="16393" b="18238"/>
          <a:stretch/>
        </p:blipFill>
        <p:spPr>
          <a:xfrm>
            <a:off x="1355833" y="846456"/>
            <a:ext cx="7975851" cy="497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70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E2601F7B-5C29-43D3-8526-2EF494212A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20" t="19070" r="26572" b="23411"/>
          <a:stretch/>
        </p:blipFill>
        <p:spPr>
          <a:xfrm>
            <a:off x="-1654647" y="522340"/>
            <a:ext cx="11261102" cy="9304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098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18F8A6F8-E22E-451B-BACA-DB5A3410C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016666" y="-447405"/>
            <a:ext cx="6467411" cy="7868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735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1AF45D85-BB43-452F-8F5E-453B3BA67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0342" y="42040"/>
            <a:ext cx="7016016" cy="6722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345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9B2FFFD7-0361-43F4-AEA7-6042D9D716E9}"/>
              </a:ext>
            </a:extLst>
          </p:cNvPr>
          <p:cNvSpPr/>
          <p:nvPr/>
        </p:nvSpPr>
        <p:spPr>
          <a:xfrm>
            <a:off x="651641" y="472966"/>
            <a:ext cx="11014842" cy="59173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6C3FA20F-C069-4759-9F21-2A73099814C7}"/>
              </a:ext>
            </a:extLst>
          </p:cNvPr>
          <p:cNvSpPr txBox="1">
            <a:spLocks/>
          </p:cNvSpPr>
          <p:nvPr/>
        </p:nvSpPr>
        <p:spPr>
          <a:xfrm>
            <a:off x="1071262" y="2429213"/>
            <a:ext cx="3420982" cy="40484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COM Express Type 7</a:t>
            </a:r>
            <a:r>
              <a:rPr lang="en-US" sz="1400" b="1" dirty="0">
                <a:solidFill>
                  <a:srgbClr val="3F3F3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(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2x 220 pins)</a:t>
            </a:r>
          </a:p>
        </p:txBody>
      </p:sp>
      <p:sp>
        <p:nvSpPr>
          <p:cNvPr id="8" name="Rounded Rectangle 54">
            <a:extLst>
              <a:ext uri="{FF2B5EF4-FFF2-40B4-BE49-F238E27FC236}">
                <a16:creationId xmlns:a16="http://schemas.microsoft.com/office/drawing/2014/main" id="{29421BF0-1568-4DC6-BC84-709F22BA3EDB}"/>
              </a:ext>
            </a:extLst>
          </p:cNvPr>
          <p:cNvSpPr/>
          <p:nvPr/>
        </p:nvSpPr>
        <p:spPr>
          <a:xfrm>
            <a:off x="1060486" y="2931768"/>
            <a:ext cx="929065" cy="665377"/>
          </a:xfrm>
          <a:prstGeom prst="roundRect">
            <a:avLst/>
          </a:prstGeom>
          <a:gradFill rotWithShape="1">
            <a:gsLst>
              <a:gs pos="0">
                <a:srgbClr val="FCB316">
                  <a:satMod val="103000"/>
                  <a:lumMod val="102000"/>
                  <a:tint val="94000"/>
                </a:srgbClr>
              </a:gs>
              <a:gs pos="50000">
                <a:srgbClr val="FCB316">
                  <a:satMod val="110000"/>
                  <a:lumMod val="100000"/>
                  <a:shade val="100000"/>
                </a:srgbClr>
              </a:gs>
              <a:gs pos="100000">
                <a:srgbClr val="FCB316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4x USB 3.x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upgrade</a:t>
            </a:r>
          </a:p>
        </p:txBody>
      </p:sp>
      <p:sp>
        <p:nvSpPr>
          <p:cNvPr id="9" name="Rounded Rectangle 55">
            <a:extLst>
              <a:ext uri="{FF2B5EF4-FFF2-40B4-BE49-F238E27FC236}">
                <a16:creationId xmlns:a16="http://schemas.microsoft.com/office/drawing/2014/main" id="{69EF1CC4-9C05-4A17-A46A-47A7A58C460E}"/>
              </a:ext>
            </a:extLst>
          </p:cNvPr>
          <p:cNvSpPr/>
          <p:nvPr/>
        </p:nvSpPr>
        <p:spPr>
          <a:xfrm>
            <a:off x="2066975" y="2931768"/>
            <a:ext cx="851643" cy="665377"/>
          </a:xfrm>
          <a:prstGeom prst="roundRect">
            <a:avLst/>
          </a:prstGeom>
          <a:gradFill rotWithShape="1">
            <a:gsLst>
              <a:gs pos="0">
                <a:srgbClr val="FCB316">
                  <a:satMod val="103000"/>
                  <a:lumMod val="102000"/>
                  <a:tint val="94000"/>
                </a:srgbClr>
              </a:gs>
              <a:gs pos="50000">
                <a:srgbClr val="FCB316">
                  <a:satMod val="110000"/>
                  <a:lumMod val="100000"/>
                  <a:shade val="100000"/>
                </a:srgbClr>
              </a:gs>
              <a:gs pos="100000">
                <a:srgbClr val="FCB316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2x 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PCIe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F2F2F2">
                  <a:lumMod val="2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Rounded Rectangle 59">
            <a:extLst>
              <a:ext uri="{FF2B5EF4-FFF2-40B4-BE49-F238E27FC236}">
                <a16:creationId xmlns:a16="http://schemas.microsoft.com/office/drawing/2014/main" id="{C0D867DF-AF0F-4055-8821-41A6CFC790CD}"/>
              </a:ext>
            </a:extLst>
          </p:cNvPr>
          <p:cNvSpPr/>
          <p:nvPr/>
        </p:nvSpPr>
        <p:spPr>
          <a:xfrm>
            <a:off x="5437822" y="2931768"/>
            <a:ext cx="4758479" cy="665377"/>
          </a:xfrm>
          <a:prstGeom prst="roundRect">
            <a:avLst/>
          </a:prstGeom>
          <a:gradFill rotWithShape="1">
            <a:gsLst>
              <a:gs pos="0">
                <a:srgbClr val="FCB316">
                  <a:satMod val="103000"/>
                  <a:lumMod val="102000"/>
                  <a:tint val="94000"/>
                </a:srgbClr>
              </a:gs>
              <a:gs pos="50000">
                <a:srgbClr val="FCB316">
                  <a:satMod val="110000"/>
                  <a:lumMod val="100000"/>
                  <a:shade val="100000"/>
                </a:srgbClr>
              </a:gs>
              <a:gs pos="100000">
                <a:srgbClr val="FCB316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PCIe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x16</a:t>
            </a: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F2F2F2">
                  <a:lumMod val="2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Rounded Rectangle 60">
            <a:extLst>
              <a:ext uri="{FF2B5EF4-FFF2-40B4-BE49-F238E27FC236}">
                <a16:creationId xmlns:a16="http://schemas.microsoft.com/office/drawing/2014/main" id="{6B73C0FA-E035-44B9-AF73-0ED00CD7BFAE}"/>
              </a:ext>
            </a:extLst>
          </p:cNvPr>
          <p:cNvSpPr/>
          <p:nvPr/>
        </p:nvSpPr>
        <p:spPr>
          <a:xfrm>
            <a:off x="10273723" y="2931768"/>
            <a:ext cx="851645" cy="665377"/>
          </a:xfrm>
          <a:prstGeom prst="roundRect">
            <a:avLst/>
          </a:prstGeom>
          <a:gradFill rotWithShape="1">
            <a:gsLst>
              <a:gs pos="0">
                <a:srgbClr val="FCB316">
                  <a:satMod val="103000"/>
                  <a:lumMod val="102000"/>
                  <a:tint val="94000"/>
                </a:srgbClr>
              </a:gs>
              <a:gs pos="50000">
                <a:srgbClr val="FCB316">
                  <a:satMod val="110000"/>
                  <a:lumMod val="100000"/>
                  <a:shade val="100000"/>
                </a:srgbClr>
              </a:gs>
              <a:gs pos="100000">
                <a:srgbClr val="FCB316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12V</a:t>
            </a: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F2F2F2">
                  <a:lumMod val="2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Rounded Rectangle 40">
            <a:extLst>
              <a:ext uri="{FF2B5EF4-FFF2-40B4-BE49-F238E27FC236}">
                <a16:creationId xmlns:a16="http://schemas.microsoft.com/office/drawing/2014/main" id="{070860E6-ED38-4553-9AF5-24E47C8E0BFB}"/>
              </a:ext>
            </a:extLst>
          </p:cNvPr>
          <p:cNvSpPr/>
          <p:nvPr/>
        </p:nvSpPr>
        <p:spPr>
          <a:xfrm>
            <a:off x="5437821" y="3673927"/>
            <a:ext cx="1506747" cy="665378"/>
          </a:xfrm>
          <a:prstGeom prst="roundRect">
            <a:avLst/>
          </a:prstGeom>
          <a:gradFill rotWithShape="1">
            <a:gsLst>
              <a:gs pos="0">
                <a:srgbClr val="FCB316">
                  <a:satMod val="103000"/>
                  <a:lumMod val="102000"/>
                  <a:tint val="94000"/>
                </a:srgbClr>
              </a:gs>
              <a:gs pos="50000">
                <a:srgbClr val="FCB316">
                  <a:satMod val="110000"/>
                  <a:lumMod val="100000"/>
                  <a:shade val="100000"/>
                </a:srgbClr>
              </a:gs>
              <a:gs pos="100000">
                <a:srgbClr val="FCB316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6x 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PCIe</a:t>
            </a: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F2F2F2">
                  <a:lumMod val="2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Rounded Rectangle 43">
            <a:extLst>
              <a:ext uri="{FF2B5EF4-FFF2-40B4-BE49-F238E27FC236}">
                <a16:creationId xmlns:a16="http://schemas.microsoft.com/office/drawing/2014/main" id="{05F4C9EB-2CA0-466C-A517-0C58CD20F7ED}"/>
              </a:ext>
            </a:extLst>
          </p:cNvPr>
          <p:cNvSpPr/>
          <p:nvPr/>
        </p:nvSpPr>
        <p:spPr>
          <a:xfrm>
            <a:off x="1060485" y="4023942"/>
            <a:ext cx="929065" cy="315363"/>
          </a:xfrm>
          <a:prstGeom prst="roundRect">
            <a:avLst/>
          </a:prstGeom>
          <a:gradFill rotWithShape="1">
            <a:gsLst>
              <a:gs pos="0">
                <a:srgbClr val="FCB316">
                  <a:satMod val="103000"/>
                  <a:lumMod val="102000"/>
                  <a:tint val="94000"/>
                </a:srgbClr>
              </a:gs>
              <a:gs pos="50000">
                <a:srgbClr val="FCB316">
                  <a:satMod val="110000"/>
                  <a:lumMod val="100000"/>
                  <a:shade val="100000"/>
                </a:srgbClr>
              </a:gs>
              <a:gs pos="100000">
                <a:srgbClr val="FCB316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GbE</a:t>
            </a: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F2F2F2">
                  <a:lumMod val="2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Rounded Rectangle 49">
            <a:extLst>
              <a:ext uri="{FF2B5EF4-FFF2-40B4-BE49-F238E27FC236}">
                <a16:creationId xmlns:a16="http://schemas.microsoft.com/office/drawing/2014/main" id="{7D7D7C33-35FA-4D5F-9E68-14052454FDDA}"/>
              </a:ext>
            </a:extLst>
          </p:cNvPr>
          <p:cNvSpPr/>
          <p:nvPr/>
        </p:nvSpPr>
        <p:spPr>
          <a:xfrm>
            <a:off x="10428567" y="3673928"/>
            <a:ext cx="696801" cy="665378"/>
          </a:xfrm>
          <a:prstGeom prst="roundRect">
            <a:avLst/>
          </a:prstGeom>
          <a:gradFill rotWithShape="1">
            <a:gsLst>
              <a:gs pos="0">
                <a:srgbClr val="FCB316">
                  <a:satMod val="103000"/>
                  <a:lumMod val="102000"/>
                  <a:tint val="94000"/>
                </a:srgbClr>
              </a:gs>
              <a:gs pos="50000">
                <a:srgbClr val="FCB316">
                  <a:satMod val="110000"/>
                  <a:lumMod val="100000"/>
                  <a:shade val="100000"/>
                </a:srgbClr>
              </a:gs>
              <a:gs pos="100000">
                <a:srgbClr val="FCB316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12V</a:t>
            </a: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F2F2F2">
                  <a:lumMod val="2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Rounded Rectangle 50">
            <a:extLst>
              <a:ext uri="{FF2B5EF4-FFF2-40B4-BE49-F238E27FC236}">
                <a16:creationId xmlns:a16="http://schemas.microsoft.com/office/drawing/2014/main" id="{5D97E103-2E61-4C3B-8876-148087443D8E}"/>
              </a:ext>
            </a:extLst>
          </p:cNvPr>
          <p:cNvSpPr/>
          <p:nvPr/>
        </p:nvSpPr>
        <p:spPr>
          <a:xfrm>
            <a:off x="8957546" y="3673927"/>
            <a:ext cx="620667" cy="315363"/>
          </a:xfrm>
          <a:prstGeom prst="roundRect">
            <a:avLst/>
          </a:prstGeom>
          <a:gradFill rotWithShape="1">
            <a:gsLst>
              <a:gs pos="0">
                <a:srgbClr val="FCB316">
                  <a:satMod val="103000"/>
                  <a:lumMod val="102000"/>
                  <a:tint val="94000"/>
                </a:srgbClr>
              </a:gs>
              <a:gs pos="50000">
                <a:srgbClr val="FCB316">
                  <a:satMod val="110000"/>
                  <a:lumMod val="100000"/>
                  <a:shade val="100000"/>
                </a:srgbClr>
              </a:gs>
              <a:gs pos="100000">
                <a:srgbClr val="FCB316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SPI</a:t>
            </a: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F2F2F2">
                  <a:lumMod val="2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Rounded Rectangle 51">
            <a:extLst>
              <a:ext uri="{FF2B5EF4-FFF2-40B4-BE49-F238E27FC236}">
                <a16:creationId xmlns:a16="http://schemas.microsoft.com/office/drawing/2014/main" id="{ACE9AA5A-7575-4B77-85B5-C432A9DA02F3}"/>
              </a:ext>
            </a:extLst>
          </p:cNvPr>
          <p:cNvSpPr/>
          <p:nvPr/>
        </p:nvSpPr>
        <p:spPr>
          <a:xfrm>
            <a:off x="9654346" y="3673927"/>
            <a:ext cx="696800" cy="315363"/>
          </a:xfrm>
          <a:prstGeom prst="roundRect">
            <a:avLst/>
          </a:prstGeom>
          <a:gradFill rotWithShape="1">
            <a:gsLst>
              <a:gs pos="0">
                <a:srgbClr val="FCB316">
                  <a:satMod val="103000"/>
                  <a:lumMod val="102000"/>
                  <a:tint val="94000"/>
                </a:srgbClr>
              </a:gs>
              <a:gs pos="50000">
                <a:srgbClr val="FCB316">
                  <a:satMod val="110000"/>
                  <a:lumMod val="100000"/>
                  <a:shade val="100000"/>
                </a:srgbClr>
              </a:gs>
              <a:gs pos="100000">
                <a:srgbClr val="FCB316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5Vsb</a:t>
            </a: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F2F2F2">
                  <a:lumMod val="2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ounded Rectangle 52">
            <a:extLst>
              <a:ext uri="{FF2B5EF4-FFF2-40B4-BE49-F238E27FC236}">
                <a16:creationId xmlns:a16="http://schemas.microsoft.com/office/drawing/2014/main" id="{604DC844-9A1E-472D-9250-A4BAAEA42556}"/>
              </a:ext>
            </a:extLst>
          </p:cNvPr>
          <p:cNvSpPr/>
          <p:nvPr/>
        </p:nvSpPr>
        <p:spPr>
          <a:xfrm>
            <a:off x="8183323" y="4023255"/>
            <a:ext cx="1394889" cy="315363"/>
          </a:xfrm>
          <a:prstGeom prst="roundRect">
            <a:avLst/>
          </a:prstGeom>
          <a:gradFill rotWithShape="1">
            <a:gsLst>
              <a:gs pos="0">
                <a:srgbClr val="FCB316">
                  <a:satMod val="103000"/>
                  <a:lumMod val="102000"/>
                  <a:tint val="94000"/>
                </a:srgbClr>
              </a:gs>
              <a:gs pos="50000">
                <a:srgbClr val="FCB316">
                  <a:satMod val="110000"/>
                  <a:lumMod val="100000"/>
                  <a:shade val="100000"/>
                </a:srgbClr>
              </a:gs>
              <a:gs pos="100000">
                <a:srgbClr val="FCB316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Control &amp; Miscellaneous</a:t>
            </a:r>
            <a:endParaRPr kumimoji="0" lang="en-US" sz="600" b="0" i="0" u="none" strike="noStrike" kern="0" cap="none" spc="0" normalizeH="0" baseline="0" noProof="0" dirty="0">
              <a:ln>
                <a:noFill/>
              </a:ln>
              <a:solidFill>
                <a:srgbClr val="F2F2F2">
                  <a:lumMod val="2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Rounded Rectangle 53">
            <a:extLst>
              <a:ext uri="{FF2B5EF4-FFF2-40B4-BE49-F238E27FC236}">
                <a16:creationId xmlns:a16="http://schemas.microsoft.com/office/drawing/2014/main" id="{65390D24-0C55-4341-8D40-3FDE0A8CD2E2}"/>
              </a:ext>
            </a:extLst>
          </p:cNvPr>
          <p:cNvSpPr/>
          <p:nvPr/>
        </p:nvSpPr>
        <p:spPr>
          <a:xfrm>
            <a:off x="9654346" y="4023255"/>
            <a:ext cx="696800" cy="315363"/>
          </a:xfrm>
          <a:prstGeom prst="roundRect">
            <a:avLst/>
          </a:prstGeom>
          <a:gradFill rotWithShape="1">
            <a:gsLst>
              <a:gs pos="0">
                <a:srgbClr val="FCB316">
                  <a:satMod val="103000"/>
                  <a:lumMod val="102000"/>
                  <a:tint val="94000"/>
                </a:srgbClr>
              </a:gs>
              <a:gs pos="50000">
                <a:srgbClr val="FCB316">
                  <a:satMod val="110000"/>
                  <a:lumMod val="100000"/>
                  <a:shade val="100000"/>
                </a:srgbClr>
              </a:gs>
              <a:gs pos="100000">
                <a:srgbClr val="FCB316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Serial</a:t>
            </a: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F2F2F2">
                  <a:lumMod val="2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Rounded Rectangle 68">
            <a:extLst>
              <a:ext uri="{FF2B5EF4-FFF2-40B4-BE49-F238E27FC236}">
                <a16:creationId xmlns:a16="http://schemas.microsoft.com/office/drawing/2014/main" id="{7F701B29-B7C9-44DB-BE7D-744EAE681E02}"/>
              </a:ext>
            </a:extLst>
          </p:cNvPr>
          <p:cNvSpPr/>
          <p:nvPr/>
        </p:nvSpPr>
        <p:spPr>
          <a:xfrm>
            <a:off x="2066974" y="3673927"/>
            <a:ext cx="429049" cy="665378"/>
          </a:xfrm>
          <a:prstGeom prst="roundRect">
            <a:avLst/>
          </a:prstGeom>
          <a:gradFill rotWithShape="1">
            <a:gsLst>
              <a:gs pos="0">
                <a:srgbClr val="FCB316">
                  <a:satMod val="103000"/>
                  <a:lumMod val="102000"/>
                  <a:tint val="94000"/>
                </a:srgbClr>
              </a:gs>
              <a:gs pos="50000">
                <a:srgbClr val="FCB316">
                  <a:satMod val="110000"/>
                  <a:lumMod val="100000"/>
                  <a:shade val="100000"/>
                </a:srgbClr>
              </a:gs>
              <a:gs pos="100000">
                <a:srgbClr val="FCB316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lIns="0" tIns="0" rIns="0" bIns="0"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2x SATA</a:t>
            </a:r>
          </a:p>
        </p:txBody>
      </p:sp>
      <p:sp>
        <p:nvSpPr>
          <p:cNvPr id="22" name="Rounded Rectangle 71">
            <a:extLst>
              <a:ext uri="{FF2B5EF4-FFF2-40B4-BE49-F238E27FC236}">
                <a16:creationId xmlns:a16="http://schemas.microsoft.com/office/drawing/2014/main" id="{860E895D-EC05-408D-8E81-990120487889}"/>
              </a:ext>
            </a:extLst>
          </p:cNvPr>
          <p:cNvSpPr/>
          <p:nvPr/>
        </p:nvSpPr>
        <p:spPr>
          <a:xfrm>
            <a:off x="2566991" y="3673927"/>
            <a:ext cx="429049" cy="665378"/>
          </a:xfrm>
          <a:prstGeom prst="roundRect">
            <a:avLst/>
          </a:prstGeom>
          <a:gradFill rotWithShape="1">
            <a:gsLst>
              <a:gs pos="0">
                <a:srgbClr val="FCB316">
                  <a:satMod val="103000"/>
                  <a:lumMod val="102000"/>
                  <a:tint val="94000"/>
                </a:srgbClr>
              </a:gs>
              <a:gs pos="50000">
                <a:srgbClr val="FCB316">
                  <a:satMod val="110000"/>
                  <a:lumMod val="100000"/>
                  <a:shade val="100000"/>
                </a:srgbClr>
              </a:gs>
              <a:gs pos="100000">
                <a:srgbClr val="FCB316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lIns="0" tIns="0" rIns="0" bIns="0"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2x 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PCIe</a:t>
            </a: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F2F2F2">
                  <a:lumMod val="2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Rounded Rectangle 72">
            <a:extLst>
              <a:ext uri="{FF2B5EF4-FFF2-40B4-BE49-F238E27FC236}">
                <a16:creationId xmlns:a16="http://schemas.microsoft.com/office/drawing/2014/main" id="{C2BC1B05-C168-4C99-AA01-31CDD22BDA2C}"/>
              </a:ext>
            </a:extLst>
          </p:cNvPr>
          <p:cNvSpPr/>
          <p:nvPr/>
        </p:nvSpPr>
        <p:spPr>
          <a:xfrm>
            <a:off x="4213447" y="3673927"/>
            <a:ext cx="557595" cy="665378"/>
          </a:xfrm>
          <a:prstGeom prst="roundRect">
            <a:avLst/>
          </a:prstGeom>
          <a:gradFill rotWithShape="1">
            <a:gsLst>
              <a:gs pos="0">
                <a:srgbClr val="FCB316">
                  <a:satMod val="103000"/>
                  <a:lumMod val="102000"/>
                  <a:tint val="94000"/>
                </a:srgbClr>
              </a:gs>
              <a:gs pos="50000">
                <a:srgbClr val="FCB316">
                  <a:satMod val="110000"/>
                  <a:lumMod val="100000"/>
                  <a:shade val="100000"/>
                </a:srgbClr>
              </a:gs>
              <a:gs pos="100000">
                <a:srgbClr val="FCB316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lIns="0" tIns="0" rIns="0" bIns="0"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4x USB</a:t>
            </a:r>
            <a:b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2.0</a:t>
            </a:r>
          </a:p>
        </p:txBody>
      </p:sp>
      <p:sp>
        <p:nvSpPr>
          <p:cNvPr id="24" name="Rounded Rectangle 73">
            <a:extLst>
              <a:ext uri="{FF2B5EF4-FFF2-40B4-BE49-F238E27FC236}">
                <a16:creationId xmlns:a16="http://schemas.microsoft.com/office/drawing/2014/main" id="{B6E50CF3-4D31-455B-A8F8-EA09362C63EE}"/>
              </a:ext>
            </a:extLst>
          </p:cNvPr>
          <p:cNvSpPr/>
          <p:nvPr/>
        </p:nvSpPr>
        <p:spPr>
          <a:xfrm>
            <a:off x="4845240" y="3673927"/>
            <a:ext cx="509500" cy="665378"/>
          </a:xfrm>
          <a:prstGeom prst="roundRect">
            <a:avLst/>
          </a:prstGeom>
          <a:gradFill rotWithShape="1">
            <a:gsLst>
              <a:gs pos="0">
                <a:srgbClr val="FCB316">
                  <a:satMod val="103000"/>
                  <a:lumMod val="102000"/>
                  <a:tint val="94000"/>
                </a:srgbClr>
              </a:gs>
              <a:gs pos="50000">
                <a:srgbClr val="FCB316">
                  <a:satMod val="110000"/>
                  <a:lumMod val="100000"/>
                  <a:shade val="100000"/>
                </a:srgbClr>
              </a:gs>
              <a:gs pos="100000">
                <a:srgbClr val="FCB316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lIns="0" tIns="0" rIns="0" bIns="0"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2x 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PCIe</a:t>
            </a: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F2F2F2">
                  <a:lumMod val="2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Rounded Rectangle 75">
            <a:extLst>
              <a:ext uri="{FF2B5EF4-FFF2-40B4-BE49-F238E27FC236}">
                <a16:creationId xmlns:a16="http://schemas.microsoft.com/office/drawing/2014/main" id="{88BA722C-D94D-4547-8F6E-4F2462A6E31B}"/>
              </a:ext>
            </a:extLst>
          </p:cNvPr>
          <p:cNvSpPr/>
          <p:nvPr/>
        </p:nvSpPr>
        <p:spPr>
          <a:xfrm>
            <a:off x="7021991" y="3670462"/>
            <a:ext cx="1083909" cy="668841"/>
          </a:xfrm>
          <a:prstGeom prst="roundRect">
            <a:avLst/>
          </a:prstGeom>
          <a:gradFill rotWithShape="1">
            <a:gsLst>
              <a:gs pos="0">
                <a:srgbClr val="FCB316">
                  <a:satMod val="103000"/>
                  <a:lumMod val="102000"/>
                  <a:tint val="94000"/>
                </a:srgbClr>
              </a:gs>
              <a:gs pos="50000">
                <a:srgbClr val="FCB316">
                  <a:satMod val="110000"/>
                  <a:lumMod val="100000"/>
                  <a:shade val="100000"/>
                </a:srgbClr>
              </a:gs>
              <a:gs pos="100000">
                <a:srgbClr val="FCB316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4x 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PCIe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F2F2F2">
                  <a:lumMod val="2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Rounded Rectangle 77">
            <a:extLst>
              <a:ext uri="{FF2B5EF4-FFF2-40B4-BE49-F238E27FC236}">
                <a16:creationId xmlns:a16="http://schemas.microsoft.com/office/drawing/2014/main" id="{8385A428-00E6-4A60-8F11-F51FDF764150}"/>
              </a:ext>
            </a:extLst>
          </p:cNvPr>
          <p:cNvSpPr/>
          <p:nvPr/>
        </p:nvSpPr>
        <p:spPr>
          <a:xfrm>
            <a:off x="8180097" y="3670462"/>
            <a:ext cx="700670" cy="318826"/>
          </a:xfrm>
          <a:prstGeom prst="roundRect">
            <a:avLst/>
          </a:prstGeom>
          <a:gradFill rotWithShape="1">
            <a:gsLst>
              <a:gs pos="0">
                <a:srgbClr val="FCB316">
                  <a:satMod val="103000"/>
                  <a:lumMod val="102000"/>
                  <a:tint val="94000"/>
                </a:srgbClr>
              </a:gs>
              <a:gs pos="50000">
                <a:srgbClr val="FCB316">
                  <a:satMod val="110000"/>
                  <a:lumMod val="100000"/>
                  <a:shade val="100000"/>
                </a:srgbClr>
              </a:gs>
              <a:gs pos="100000">
                <a:srgbClr val="FCB316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NC-SI</a:t>
            </a: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F2F2F2">
                  <a:lumMod val="2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Rounded Rectangle 79">
            <a:extLst>
              <a:ext uri="{FF2B5EF4-FFF2-40B4-BE49-F238E27FC236}">
                <a16:creationId xmlns:a16="http://schemas.microsoft.com/office/drawing/2014/main" id="{B8C34B00-54AA-49B5-9766-92506912D779}"/>
              </a:ext>
            </a:extLst>
          </p:cNvPr>
          <p:cNvSpPr/>
          <p:nvPr/>
        </p:nvSpPr>
        <p:spPr>
          <a:xfrm>
            <a:off x="1066935" y="3673927"/>
            <a:ext cx="922615" cy="315363"/>
          </a:xfrm>
          <a:prstGeom prst="roundRect">
            <a:avLst/>
          </a:prstGeom>
          <a:gradFill rotWithShape="1">
            <a:gsLst>
              <a:gs pos="0">
                <a:srgbClr val="FCB316">
                  <a:satMod val="103000"/>
                  <a:lumMod val="102000"/>
                  <a:tint val="94000"/>
                </a:srgbClr>
              </a:gs>
              <a:gs pos="50000">
                <a:srgbClr val="FCB316">
                  <a:satMod val="110000"/>
                  <a:lumMod val="100000"/>
                  <a:shade val="100000"/>
                </a:srgbClr>
              </a:gs>
              <a:gs pos="100000">
                <a:srgbClr val="FCB316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lIns="0" tIns="0" rIns="0" bIns="0"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eSPI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/ LPC</a:t>
            </a: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F2F2F2">
                  <a:lumMod val="2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Rounded Rectangle 62">
            <a:extLst>
              <a:ext uri="{FF2B5EF4-FFF2-40B4-BE49-F238E27FC236}">
                <a16:creationId xmlns:a16="http://schemas.microsoft.com/office/drawing/2014/main" id="{553E7050-48B9-4129-BB3D-C89DD6B886F2}"/>
              </a:ext>
            </a:extLst>
          </p:cNvPr>
          <p:cNvSpPr/>
          <p:nvPr/>
        </p:nvSpPr>
        <p:spPr>
          <a:xfrm>
            <a:off x="3079914" y="3673927"/>
            <a:ext cx="1052922" cy="665378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PCIe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clock &amp;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</a:t>
            </a:r>
            <a:r>
              <a:rPr kumimoji="0" lang="en-US" sz="1000" b="0" i="0" u="none" strike="noStrike" kern="0" cap="none" spc="0" normalizeH="0" baseline="3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nd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PCIe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clock</a:t>
            </a:r>
          </a:p>
        </p:txBody>
      </p:sp>
      <p:sp>
        <p:nvSpPr>
          <p:cNvPr id="29" name="Rounded Rectangle 61">
            <a:extLst>
              <a:ext uri="{FF2B5EF4-FFF2-40B4-BE49-F238E27FC236}">
                <a16:creationId xmlns:a16="http://schemas.microsoft.com/office/drawing/2014/main" id="{7F28EB06-CE33-41EB-AE6B-462E2C48ACF4}"/>
              </a:ext>
            </a:extLst>
          </p:cNvPr>
          <p:cNvSpPr/>
          <p:nvPr/>
        </p:nvSpPr>
        <p:spPr>
          <a:xfrm>
            <a:off x="2983002" y="2932129"/>
            <a:ext cx="551128" cy="665204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lIns="0" tIns="0" rIns="0" bIns="0"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10G-KR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CEI mode</a:t>
            </a:r>
          </a:p>
        </p:txBody>
      </p:sp>
      <p:sp>
        <p:nvSpPr>
          <p:cNvPr id="30" name="Rounded Rectangle 64">
            <a:extLst>
              <a:ext uri="{FF2B5EF4-FFF2-40B4-BE49-F238E27FC236}">
                <a16:creationId xmlns:a16="http://schemas.microsoft.com/office/drawing/2014/main" id="{DC3104CE-96A1-4E59-9733-FDD37033FBB4}"/>
              </a:ext>
            </a:extLst>
          </p:cNvPr>
          <p:cNvSpPr/>
          <p:nvPr/>
        </p:nvSpPr>
        <p:spPr>
          <a:xfrm>
            <a:off x="3583690" y="2932129"/>
            <a:ext cx="551129" cy="665204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lIns="0" tIns="0" rIns="0" bIns="0"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10G-KR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CEI mode</a:t>
            </a:r>
            <a:endParaRPr kumimoji="0" lang="en-US" sz="5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Rounded Rectangle 65">
            <a:extLst>
              <a:ext uri="{FF2B5EF4-FFF2-40B4-BE49-F238E27FC236}">
                <a16:creationId xmlns:a16="http://schemas.microsoft.com/office/drawing/2014/main" id="{73B25DCB-18CA-4ED9-84DA-35F7DAC9CE05}"/>
              </a:ext>
            </a:extLst>
          </p:cNvPr>
          <p:cNvSpPr/>
          <p:nvPr/>
        </p:nvSpPr>
        <p:spPr>
          <a:xfrm>
            <a:off x="4203310" y="2932129"/>
            <a:ext cx="551129" cy="665204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lIns="0" tIns="0" rIns="0" bIns="0"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10G-KR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CEI mode</a:t>
            </a:r>
            <a:endParaRPr kumimoji="0" lang="en-US" sz="5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" name="Rounded Rectangle 63">
            <a:extLst>
              <a:ext uri="{FF2B5EF4-FFF2-40B4-BE49-F238E27FC236}">
                <a16:creationId xmlns:a16="http://schemas.microsoft.com/office/drawing/2014/main" id="{49B2F475-60BC-435C-A6BD-78A5B900572D}"/>
              </a:ext>
            </a:extLst>
          </p:cNvPr>
          <p:cNvSpPr/>
          <p:nvPr/>
        </p:nvSpPr>
        <p:spPr>
          <a:xfrm>
            <a:off x="4816794" y="2932129"/>
            <a:ext cx="558673" cy="665204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lIns="0" tIns="0" rIns="0" bIns="0"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10G-KR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CEI mode</a:t>
            </a:r>
            <a:endParaRPr kumimoji="0" lang="en-US" sz="5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9C4B7450-AC46-444E-A7B7-9D5F9E1CEC95}"/>
              </a:ext>
            </a:extLst>
          </p:cNvPr>
          <p:cNvSpPr txBox="1"/>
          <p:nvPr/>
        </p:nvSpPr>
        <p:spPr>
          <a:xfrm>
            <a:off x="11204882" y="3118152"/>
            <a:ext cx="305505" cy="9579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</a:rPr>
              <a:t>CD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</a:rPr>
            </a:b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</a:endParaRPr>
          </a:p>
          <a:p>
            <a:pPr marL="0" marR="0" lvl="0" indent="0" algn="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</a:rPr>
            </a:b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</a:rPr>
              <a:t>AB</a:t>
            </a:r>
          </a:p>
        </p:txBody>
      </p:sp>
    </p:spTree>
    <p:extLst>
      <p:ext uri="{BB962C8B-B14F-4D97-AF65-F5344CB8AC3E}">
        <p14:creationId xmlns:p14="http://schemas.microsoft.com/office/powerpoint/2010/main" val="1020532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9B2FFFD7-0361-43F4-AEA7-6042D9D716E9}"/>
              </a:ext>
            </a:extLst>
          </p:cNvPr>
          <p:cNvSpPr/>
          <p:nvPr/>
        </p:nvSpPr>
        <p:spPr>
          <a:xfrm>
            <a:off x="651641" y="472966"/>
            <a:ext cx="11014842" cy="59173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EED0DAD-075E-4DC0-8507-738DEEF0A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652" y="2202910"/>
            <a:ext cx="4923741" cy="2452179"/>
          </a:xfrm>
          <a:prstGeom prst="rect">
            <a:avLst/>
          </a:prstGeom>
        </p:spPr>
      </p:pic>
      <p:grpSp>
        <p:nvGrpSpPr>
          <p:cNvPr id="11" name="群組 10">
            <a:extLst>
              <a:ext uri="{FF2B5EF4-FFF2-40B4-BE49-F238E27FC236}">
                <a16:creationId xmlns:a16="http://schemas.microsoft.com/office/drawing/2014/main" id="{DB18A77F-6B7F-4AF6-8CCA-FC7EBFA7CD7B}"/>
              </a:ext>
            </a:extLst>
          </p:cNvPr>
          <p:cNvGrpSpPr/>
          <p:nvPr/>
        </p:nvGrpSpPr>
        <p:grpSpPr>
          <a:xfrm>
            <a:off x="5499093" y="2798209"/>
            <a:ext cx="3157112" cy="261610"/>
            <a:chOff x="5499093" y="2798209"/>
            <a:chExt cx="3157112" cy="261610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A7A534B1-5BCE-4750-9D98-CF46D6597FD6}"/>
                </a:ext>
              </a:extLst>
            </p:cNvPr>
            <p:cNvSpPr/>
            <p:nvPr/>
          </p:nvSpPr>
          <p:spPr>
            <a:xfrm>
              <a:off x="5570483" y="2929014"/>
              <a:ext cx="2996516" cy="667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id="{F048BC2B-28B8-4446-85A5-75A254DF39AF}"/>
                </a:ext>
              </a:extLst>
            </p:cNvPr>
            <p:cNvSpPr txBox="1"/>
            <p:nvPr/>
          </p:nvSpPr>
          <p:spPr>
            <a:xfrm>
              <a:off x="5499093" y="2798209"/>
              <a:ext cx="3433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100" dirty="0"/>
                <a:t>D1</a:t>
              </a:r>
              <a:endParaRPr lang="zh-TW" altLang="en-US" sz="1100" dirty="0"/>
            </a:p>
          </p:txBody>
        </p:sp>
        <p:sp>
          <p:nvSpPr>
            <p:cNvPr id="33" name="文字方塊 32">
              <a:extLst>
                <a:ext uri="{FF2B5EF4-FFF2-40B4-BE49-F238E27FC236}">
                  <a16:creationId xmlns:a16="http://schemas.microsoft.com/office/drawing/2014/main" id="{121014FB-D197-4DEC-A3A0-EE394502F734}"/>
                </a:ext>
              </a:extLst>
            </p:cNvPr>
            <p:cNvSpPr txBox="1"/>
            <p:nvPr/>
          </p:nvSpPr>
          <p:spPr>
            <a:xfrm>
              <a:off x="8168571" y="2798209"/>
              <a:ext cx="4876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100" dirty="0"/>
                <a:t>D110</a:t>
              </a:r>
              <a:endParaRPr lang="zh-TW" altLang="en-US" sz="1100" dirty="0"/>
            </a:p>
          </p:txBody>
        </p:sp>
      </p:grpSp>
      <p:sp>
        <p:nvSpPr>
          <p:cNvPr id="35" name="矩形 34">
            <a:extLst>
              <a:ext uri="{FF2B5EF4-FFF2-40B4-BE49-F238E27FC236}">
                <a16:creationId xmlns:a16="http://schemas.microsoft.com/office/drawing/2014/main" id="{4BFDF894-F17E-4593-9B73-632AC7415A0C}"/>
              </a:ext>
            </a:extLst>
          </p:cNvPr>
          <p:cNvSpPr/>
          <p:nvPr/>
        </p:nvSpPr>
        <p:spPr>
          <a:xfrm>
            <a:off x="5574356" y="3290396"/>
            <a:ext cx="2996516" cy="667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C39B5703-D265-48FD-9B1B-8CD74BE1B4FB}"/>
              </a:ext>
            </a:extLst>
          </p:cNvPr>
          <p:cNvSpPr txBox="1"/>
          <p:nvPr/>
        </p:nvSpPr>
        <p:spPr>
          <a:xfrm>
            <a:off x="5502966" y="3213381"/>
            <a:ext cx="3433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100" dirty="0"/>
              <a:t>C1</a:t>
            </a:r>
            <a:endParaRPr lang="zh-TW" altLang="en-US" sz="1100" dirty="0"/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BECCD730-CF62-443C-8BEA-EB6958BD3526}"/>
              </a:ext>
            </a:extLst>
          </p:cNvPr>
          <p:cNvSpPr txBox="1"/>
          <p:nvPr/>
        </p:nvSpPr>
        <p:spPr>
          <a:xfrm>
            <a:off x="8168571" y="3213381"/>
            <a:ext cx="4764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100" dirty="0"/>
              <a:t>C110</a:t>
            </a:r>
            <a:endParaRPr lang="zh-TW" altLang="en-US" sz="1100" dirty="0"/>
          </a:p>
        </p:txBody>
      </p:sp>
      <p:grpSp>
        <p:nvGrpSpPr>
          <p:cNvPr id="38" name="群組 37">
            <a:extLst>
              <a:ext uri="{FF2B5EF4-FFF2-40B4-BE49-F238E27FC236}">
                <a16:creationId xmlns:a16="http://schemas.microsoft.com/office/drawing/2014/main" id="{C3DE0A9B-292C-4817-B436-B87C59F98C9D}"/>
              </a:ext>
            </a:extLst>
          </p:cNvPr>
          <p:cNvGrpSpPr/>
          <p:nvPr/>
        </p:nvGrpSpPr>
        <p:grpSpPr>
          <a:xfrm>
            <a:off x="5499093" y="3552006"/>
            <a:ext cx="3157112" cy="261610"/>
            <a:chOff x="5499093" y="2798209"/>
            <a:chExt cx="3157112" cy="261610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860E719C-617D-492A-AD88-A0637AA6FED1}"/>
                </a:ext>
              </a:extLst>
            </p:cNvPr>
            <p:cNvSpPr/>
            <p:nvPr/>
          </p:nvSpPr>
          <p:spPr>
            <a:xfrm>
              <a:off x="5570483" y="2929014"/>
              <a:ext cx="2996516" cy="667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" name="文字方塊 39">
              <a:extLst>
                <a:ext uri="{FF2B5EF4-FFF2-40B4-BE49-F238E27FC236}">
                  <a16:creationId xmlns:a16="http://schemas.microsoft.com/office/drawing/2014/main" id="{10291AB0-E77E-4412-B591-41FBBB776987}"/>
                </a:ext>
              </a:extLst>
            </p:cNvPr>
            <p:cNvSpPr txBox="1"/>
            <p:nvPr/>
          </p:nvSpPr>
          <p:spPr>
            <a:xfrm>
              <a:off x="5499093" y="2798209"/>
              <a:ext cx="3433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100" dirty="0"/>
                <a:t>B1</a:t>
              </a:r>
              <a:endParaRPr lang="zh-TW" altLang="en-US" sz="1100" dirty="0"/>
            </a:p>
          </p:txBody>
        </p:sp>
        <p:sp>
          <p:nvSpPr>
            <p:cNvPr id="41" name="文字方塊 40">
              <a:extLst>
                <a:ext uri="{FF2B5EF4-FFF2-40B4-BE49-F238E27FC236}">
                  <a16:creationId xmlns:a16="http://schemas.microsoft.com/office/drawing/2014/main" id="{3254D2FC-7E8A-48A9-9108-7CB7F671FF91}"/>
                </a:ext>
              </a:extLst>
            </p:cNvPr>
            <p:cNvSpPr txBox="1"/>
            <p:nvPr/>
          </p:nvSpPr>
          <p:spPr>
            <a:xfrm>
              <a:off x="8168571" y="2798209"/>
              <a:ext cx="4876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100" dirty="0"/>
                <a:t>B110</a:t>
              </a:r>
              <a:endParaRPr lang="zh-TW" altLang="en-US" sz="1100" dirty="0"/>
            </a:p>
          </p:txBody>
        </p:sp>
      </p:grpSp>
      <p:sp>
        <p:nvSpPr>
          <p:cNvPr id="42" name="矩形 41">
            <a:extLst>
              <a:ext uri="{FF2B5EF4-FFF2-40B4-BE49-F238E27FC236}">
                <a16:creationId xmlns:a16="http://schemas.microsoft.com/office/drawing/2014/main" id="{6DCB496A-E562-4B73-AE70-8E27E9AA3B74}"/>
              </a:ext>
            </a:extLst>
          </p:cNvPr>
          <p:cNvSpPr/>
          <p:nvPr/>
        </p:nvSpPr>
        <p:spPr>
          <a:xfrm>
            <a:off x="5574356" y="4044193"/>
            <a:ext cx="2996516" cy="667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772CC974-D1AC-4C2D-8146-2635A06D21AE}"/>
              </a:ext>
            </a:extLst>
          </p:cNvPr>
          <p:cNvSpPr txBox="1"/>
          <p:nvPr/>
        </p:nvSpPr>
        <p:spPr>
          <a:xfrm>
            <a:off x="5502966" y="3967178"/>
            <a:ext cx="3433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100" dirty="0"/>
              <a:t>A1</a:t>
            </a:r>
            <a:endParaRPr lang="zh-TW" altLang="en-US" sz="1100" dirty="0"/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E1E551E6-7B35-4B5B-B6CB-E1D04F21845E}"/>
              </a:ext>
            </a:extLst>
          </p:cNvPr>
          <p:cNvSpPr txBox="1"/>
          <p:nvPr/>
        </p:nvSpPr>
        <p:spPr>
          <a:xfrm>
            <a:off x="8168571" y="3967178"/>
            <a:ext cx="4828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100" dirty="0"/>
              <a:t>A110</a:t>
            </a:r>
            <a:endParaRPr lang="zh-TW" altLang="en-US" sz="1100" dirty="0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A6607974-5E0F-4FF3-96F8-EDE49AAFDC99}"/>
              </a:ext>
            </a:extLst>
          </p:cNvPr>
          <p:cNvSpPr txBox="1"/>
          <p:nvPr/>
        </p:nvSpPr>
        <p:spPr>
          <a:xfrm>
            <a:off x="2061969" y="2890215"/>
            <a:ext cx="22220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2">
                    <a:lumMod val="25000"/>
                  </a:schemeClr>
                </a:solidFill>
              </a:rPr>
              <a:t>Signals and Pinout for</a:t>
            </a:r>
          </a:p>
          <a:p>
            <a:r>
              <a:rPr lang="en-US" altLang="zh-TW" b="1" dirty="0"/>
              <a:t>COM Express Type 7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3307031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9B2FFFD7-0361-43F4-AEA7-6042D9D716E9}"/>
              </a:ext>
            </a:extLst>
          </p:cNvPr>
          <p:cNvSpPr/>
          <p:nvPr/>
        </p:nvSpPr>
        <p:spPr>
          <a:xfrm>
            <a:off x="651641" y="472966"/>
            <a:ext cx="11014842" cy="59173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79A7F209-D4A4-49C3-887C-90CCFA9526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3935" y="1767569"/>
            <a:ext cx="3830254" cy="31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098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9B2FFFD7-0361-43F4-AEA7-6042D9D716E9}"/>
              </a:ext>
            </a:extLst>
          </p:cNvPr>
          <p:cNvSpPr/>
          <p:nvPr/>
        </p:nvSpPr>
        <p:spPr>
          <a:xfrm>
            <a:off x="651641" y="472966"/>
            <a:ext cx="11014842" cy="59173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CC82984-D914-4296-A4A9-2D23FF8B5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441" y="1916743"/>
            <a:ext cx="4437606" cy="2807657"/>
          </a:xfrm>
          <a:prstGeom prst="rect">
            <a:avLst/>
          </a:prstGeom>
        </p:spPr>
      </p:pic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50D47781-C146-4EDB-BA27-B18721A21B28}"/>
              </a:ext>
            </a:extLst>
          </p:cNvPr>
          <p:cNvSpPr txBox="1">
            <a:spLocks/>
          </p:cNvSpPr>
          <p:nvPr/>
        </p:nvSpPr>
        <p:spPr>
          <a:xfrm>
            <a:off x="5601738" y="4724400"/>
            <a:ext cx="557324" cy="35602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LAN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Content Placeholder 13">
            <a:extLst>
              <a:ext uri="{FF2B5EF4-FFF2-40B4-BE49-F238E27FC236}">
                <a16:creationId xmlns:a16="http://schemas.microsoft.com/office/drawing/2014/main" id="{8AC53B7B-20A7-4144-9F6F-F9F86E5A05A9}"/>
              </a:ext>
            </a:extLst>
          </p:cNvPr>
          <p:cNvSpPr txBox="1">
            <a:spLocks/>
          </p:cNvSpPr>
          <p:nvPr/>
        </p:nvSpPr>
        <p:spPr>
          <a:xfrm>
            <a:off x="6805176" y="4724400"/>
            <a:ext cx="909420" cy="35602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Mgt. LAN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C84370C7-0B46-4C58-BC70-7E04CA5E851F}"/>
              </a:ext>
            </a:extLst>
          </p:cNvPr>
          <p:cNvCxnSpPr>
            <a:cxnSpLocks/>
          </p:cNvCxnSpPr>
          <p:nvPr/>
        </p:nvCxnSpPr>
        <p:spPr>
          <a:xfrm>
            <a:off x="5766941" y="3526853"/>
            <a:ext cx="0" cy="1197547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CFB6B4F6-3EB2-48D7-B21B-38C65553779B}"/>
              </a:ext>
            </a:extLst>
          </p:cNvPr>
          <p:cNvCxnSpPr>
            <a:cxnSpLocks/>
          </p:cNvCxnSpPr>
          <p:nvPr/>
        </p:nvCxnSpPr>
        <p:spPr>
          <a:xfrm>
            <a:off x="7115503" y="4472784"/>
            <a:ext cx="0" cy="25200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95466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9B2FFFD7-0361-43F4-AEA7-6042D9D716E9}"/>
              </a:ext>
            </a:extLst>
          </p:cNvPr>
          <p:cNvSpPr/>
          <p:nvPr/>
        </p:nvSpPr>
        <p:spPr>
          <a:xfrm>
            <a:off x="651641" y="472966"/>
            <a:ext cx="11014842" cy="59173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CC82984-D914-4296-A4A9-2D23FF8B5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441" y="1916743"/>
            <a:ext cx="4437606" cy="2807657"/>
          </a:xfrm>
          <a:prstGeom prst="rect">
            <a:avLst/>
          </a:prstGeom>
        </p:spPr>
      </p:pic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50D47781-C146-4EDB-BA27-B18721A21B28}"/>
              </a:ext>
            </a:extLst>
          </p:cNvPr>
          <p:cNvSpPr txBox="1">
            <a:spLocks/>
          </p:cNvSpPr>
          <p:nvPr/>
        </p:nvSpPr>
        <p:spPr>
          <a:xfrm>
            <a:off x="4761186" y="4724400"/>
            <a:ext cx="1129580" cy="3560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USB1 </a:t>
            </a:r>
            <a:r>
              <a:rPr lang="en-US" sz="12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(top)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USB0 </a:t>
            </a:r>
            <a:r>
              <a:rPr kumimoji="0" lang="en-US" sz="120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(bottom)</a:t>
            </a:r>
            <a:endParaRPr kumimoji="0" lang="en-US" sz="160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C84370C7-0B46-4C58-BC70-7E04CA5E851F}"/>
              </a:ext>
            </a:extLst>
          </p:cNvPr>
          <p:cNvCxnSpPr>
            <a:cxnSpLocks/>
          </p:cNvCxnSpPr>
          <p:nvPr/>
        </p:nvCxnSpPr>
        <p:spPr>
          <a:xfrm>
            <a:off x="5766941" y="3836276"/>
            <a:ext cx="0" cy="888124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CFB6B4F6-3EB2-48D7-B21B-38C65553779B}"/>
              </a:ext>
            </a:extLst>
          </p:cNvPr>
          <p:cNvCxnSpPr>
            <a:cxnSpLocks/>
          </p:cNvCxnSpPr>
          <p:nvPr/>
        </p:nvCxnSpPr>
        <p:spPr>
          <a:xfrm>
            <a:off x="6484885" y="4151586"/>
            <a:ext cx="0" cy="573198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3">
            <a:extLst>
              <a:ext uri="{FF2B5EF4-FFF2-40B4-BE49-F238E27FC236}">
                <a16:creationId xmlns:a16="http://schemas.microsoft.com/office/drawing/2014/main" id="{387D1373-2D9C-4247-8F94-48B0E1A593D6}"/>
              </a:ext>
            </a:extLst>
          </p:cNvPr>
          <p:cNvSpPr txBox="1">
            <a:spLocks/>
          </p:cNvSpPr>
          <p:nvPr/>
        </p:nvSpPr>
        <p:spPr>
          <a:xfrm>
            <a:off x="6145627" y="4724399"/>
            <a:ext cx="2000201" cy="56230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576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Arial" panose="020B0604020202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USB3 </a:t>
            </a:r>
            <a:r>
              <a:rPr lang="en-US" sz="12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(top, from hub)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USB2 </a:t>
            </a:r>
            <a:r>
              <a:rPr kumimoji="0" lang="en-US" sz="120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(bottom)</a:t>
            </a:r>
            <a:endParaRPr kumimoji="0" lang="en-US" sz="160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034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3481B0B7-99D8-45B5-8FF4-168F27BF3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7650" y="1893928"/>
            <a:ext cx="5021645" cy="3070144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9B2FFFD7-0361-43F4-AEA7-6042D9D716E9}"/>
              </a:ext>
            </a:extLst>
          </p:cNvPr>
          <p:cNvSpPr/>
          <p:nvPr/>
        </p:nvSpPr>
        <p:spPr>
          <a:xfrm>
            <a:off x="651641" y="472966"/>
            <a:ext cx="11014842" cy="59173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90964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</TotalTime>
  <Words>165</Words>
  <Application>Microsoft Office PowerPoint</Application>
  <PresentationFormat>寬螢幕</PresentationFormat>
  <Paragraphs>63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Alex Wang</dc:creator>
  <cp:lastModifiedBy>Alex Wang</cp:lastModifiedBy>
  <cp:revision>26</cp:revision>
  <dcterms:created xsi:type="dcterms:W3CDTF">2024-12-30T04:14:54Z</dcterms:created>
  <dcterms:modified xsi:type="dcterms:W3CDTF">2025-01-15T10:16:27Z</dcterms:modified>
</cp:coreProperties>
</file>

<file path=docProps/thumbnail.jpeg>
</file>